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40" r:id="rId1"/>
  </p:sldMasterIdLst>
  <p:sldIdLst>
    <p:sldId id="257" r:id="rId2"/>
    <p:sldId id="260" r:id="rId3"/>
  </p:sldIdLst>
  <p:sldSz cx="12192000" cy="6858000"/>
  <p:notesSz cx="7010400" cy="92964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  <p:embeddedFont>
      <p:font typeface="Montserrat Medium" panose="00000600000000000000" pitchFamily="2" charset="0"/>
      <p:regular r:id="rId8"/>
      <p:italic r:id="rId9"/>
    </p:embeddedFont>
    <p:embeddedFont>
      <p:font typeface="Wingdings 2" panose="05020102010507070707" pitchFamily="18" charset="2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D4D4"/>
    <a:srgbClr val="01B1B1"/>
    <a:srgbClr val="F0594F"/>
    <a:srgbClr val="4D4D4D"/>
    <a:srgbClr val="00B0B0"/>
    <a:srgbClr val="057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03/02/2021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0F5A4-E93C-49D3-87DD-28241ED44625}"/>
              </a:ext>
            </a:extLst>
          </p:cNvPr>
          <p:cNvGrpSpPr/>
          <p:nvPr/>
        </p:nvGrpSpPr>
        <p:grpSpPr>
          <a:xfrm>
            <a:off x="-307071" y="0"/>
            <a:ext cx="12806142" cy="6884505"/>
            <a:chOff x="-307071" y="0"/>
            <a:chExt cx="12806142" cy="68845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2221A4-8DBD-4638-9E0B-B65E5BB0E7EF}"/>
                </a:ext>
              </a:extLst>
            </p:cNvPr>
            <p:cNvSpPr/>
            <p:nvPr/>
          </p:nvSpPr>
          <p:spPr>
            <a:xfrm>
              <a:off x="741637" y="6599583"/>
              <a:ext cx="794645" cy="2849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34E6B3-0B41-47AD-AA1E-0A5D62E442BD}"/>
                </a:ext>
              </a:extLst>
            </p:cNvPr>
            <p:cNvGrpSpPr/>
            <p:nvPr/>
          </p:nvGrpSpPr>
          <p:grpSpPr>
            <a:xfrm>
              <a:off x="-307071" y="0"/>
              <a:ext cx="12806142" cy="6884505"/>
              <a:chOff x="-307071" y="0"/>
              <a:chExt cx="12806142" cy="688450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49FC26D-CF9C-4262-86CA-E8E2738D6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07071" y="0"/>
                <a:ext cx="12806142" cy="688450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9DD588-FFF1-42B4-A302-A05A978D464A}"/>
                  </a:ext>
                </a:extLst>
              </p:cNvPr>
              <p:cNvSpPr/>
              <p:nvPr/>
            </p:nvSpPr>
            <p:spPr>
              <a:xfrm>
                <a:off x="476250" y="4895850"/>
                <a:ext cx="10001250" cy="1162050"/>
              </a:xfrm>
              <a:prstGeom prst="rect">
                <a:avLst/>
              </a:prstGeom>
              <a:solidFill>
                <a:srgbClr val="01B1B1"/>
              </a:solidFill>
              <a:ln>
                <a:solidFill>
                  <a:srgbClr val="01B1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71B198-E17D-4C34-82D1-52ECA6940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607" t="35635" r="37617" b="33205"/>
            <a:stretch/>
          </p:blipFill>
          <p:spPr>
            <a:xfrm>
              <a:off x="7905750" y="2464905"/>
              <a:ext cx="3429000" cy="21451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FA8024-C66F-40D3-8011-8398A2FDE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388" t="32773" r="9835" b="31929"/>
            <a:stretch/>
          </p:blipFill>
          <p:spPr>
            <a:xfrm>
              <a:off x="4210050" y="2213941"/>
              <a:ext cx="3429000" cy="2430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53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29826A-A957-4F22-8078-EF1D940DC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7" t="13624" r="30593" b="16010"/>
          <a:stretch/>
        </p:blipFill>
        <p:spPr>
          <a:xfrm>
            <a:off x="10582879" y="324678"/>
            <a:ext cx="1277573" cy="16192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CB3563-21EC-45CE-A465-8AA24F4205BF}"/>
              </a:ext>
            </a:extLst>
          </p:cNvPr>
          <p:cNvSpPr txBox="1">
            <a:spLocks/>
          </p:cNvSpPr>
          <p:nvPr/>
        </p:nvSpPr>
        <p:spPr>
          <a:xfrm>
            <a:off x="548994" y="324679"/>
            <a:ext cx="7315200" cy="61341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rgbClr val="F0594F"/>
                </a:solidFill>
                <a:latin typeface="Montserrat Medium" panose="00000600000000000000" pitchFamily="2" charset="0"/>
              </a:rPr>
              <a:t>đăng nhập trang quản trị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đổi password và cập nhật profile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n-US" sz="1400">
                <a:solidFill>
                  <a:srgbClr val="F0594F"/>
                </a:solidFill>
                <a:latin typeface="Montserrat Medium" panose="00000600000000000000" pitchFamily="2" charset="0"/>
              </a:rPr>
              <a:t>nhóm công cụ </a:t>
            </a:r>
            <a:r>
              <a:rPr lang="en-US" sz="1400" b="1">
                <a:solidFill>
                  <a:srgbClr val="F0594F"/>
                </a:solidFill>
                <a:latin typeface="Montserrat Medium" panose="00000600000000000000" pitchFamily="2" charset="0"/>
              </a:rPr>
              <a:t>quản trị dữ liệu </a:t>
            </a:r>
            <a:r>
              <a:rPr lang="en-US" sz="1400">
                <a:solidFill>
                  <a:srgbClr val="F0594F"/>
                </a:solidFill>
                <a:latin typeface="Montserrat Medium" panose="00000600000000000000" pitchFamily="2" charset="0"/>
              </a:rPr>
              <a:t>showroom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bộ lọc thời gian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tra cứu company visit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tra cứu space visit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tra cứu product view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tra cứu contact via social channels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theo dõi tin nhắn từ khách hàng</a:t>
            </a:r>
          </a:p>
          <a:p>
            <a:pPr marL="0" indent="0">
              <a:buNone/>
            </a:pPr>
            <a:endParaRPr lang="en-US" sz="1400" b="1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n-US" sz="1400">
                <a:solidFill>
                  <a:srgbClr val="F0594F"/>
                </a:solidFill>
                <a:latin typeface="Montserrat Medium" panose="00000600000000000000" pitchFamily="2" charset="0"/>
              </a:rPr>
              <a:t>nhóm công cụ </a:t>
            </a:r>
            <a:r>
              <a:rPr lang="en-US" sz="1400" b="1">
                <a:solidFill>
                  <a:srgbClr val="F0594F"/>
                </a:solidFill>
                <a:latin typeface="Montserrat Medium" panose="00000600000000000000" pitchFamily="2" charset="0"/>
              </a:rPr>
              <a:t>cập nhật thông tin</a:t>
            </a:r>
            <a:r>
              <a:rPr lang="en-US" sz="1400">
                <a:solidFill>
                  <a:srgbClr val="F0594F"/>
                </a:solidFill>
                <a:latin typeface="Montserrat Medium" panose="00000600000000000000" pitchFamily="2" charset="0"/>
              </a:rPr>
              <a:t> showroom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Cập nhật thông tin nhà triển lãm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Cập nhật thông tin sản phẩm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n-US" sz="1400" b="1">
                <a:solidFill>
                  <a:srgbClr val="F0594F"/>
                </a:solidFill>
                <a:latin typeface="Montserrat Medium" panose="00000600000000000000" pitchFamily="2" charset="0"/>
              </a:rPr>
              <a:t>hỗ trợ </a:t>
            </a:r>
            <a:r>
              <a:rPr lang="en-US" sz="1400">
                <a:solidFill>
                  <a:srgbClr val="F0594F"/>
                </a:solidFill>
                <a:latin typeface="Montserrat Medium" panose="00000600000000000000" pitchFamily="2" charset="0"/>
              </a:rPr>
              <a:t>từ HOPE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chat bot</a:t>
            </a:r>
          </a:p>
          <a:p>
            <a:pPr marL="0" indent="0">
              <a:buNone/>
            </a:pPr>
            <a:r>
              <a:rPr lang="en-US" sz="1400">
                <a:solidFill>
                  <a:schemeClr val="tx1"/>
                </a:solidFill>
                <a:latin typeface="Montserrat Medium" panose="00000600000000000000" pitchFamily="2" charset="0"/>
              </a:rPr>
              <a:t>helpdesk.hawa.vn</a:t>
            </a: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endParaRPr lang="en-US" sz="1400" b="1">
              <a:solidFill>
                <a:srgbClr val="F0594F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A63D47-72DD-4512-94A9-2BB7878B6047}"/>
              </a:ext>
            </a:extLst>
          </p:cNvPr>
          <p:cNvSpPr/>
          <p:nvPr/>
        </p:nvSpPr>
        <p:spPr>
          <a:xfrm>
            <a:off x="9669702" y="6154807"/>
            <a:ext cx="1973304" cy="1619250"/>
          </a:xfrm>
          <a:prstGeom prst="ellipse">
            <a:avLst/>
          </a:prstGeom>
          <a:solidFill>
            <a:srgbClr val="04D4D4"/>
          </a:solidFill>
          <a:ln>
            <a:solidFill>
              <a:srgbClr val="0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724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201</TotalTime>
  <Words>80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Montserrat Medium</vt:lpstr>
      <vt:lpstr>Wingdings 2</vt:lpstr>
      <vt:lpstr>Corbel</vt:lpstr>
      <vt:lpstr>Frame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 QUẢN TRỊ HOPE CƠ BẢN</dc:title>
  <dc:creator>Tong Nguyen</dc:creator>
  <cp:lastModifiedBy>Tong Nguyen</cp:lastModifiedBy>
  <cp:revision>15</cp:revision>
  <dcterms:created xsi:type="dcterms:W3CDTF">2020-10-21T07:55:09Z</dcterms:created>
  <dcterms:modified xsi:type="dcterms:W3CDTF">2021-03-02T02:23:32Z</dcterms:modified>
</cp:coreProperties>
</file>